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8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0C46-C35C-0F44-88D4-90DC5EED8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EA70C5-5880-E845-A509-8D67E74B9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79E3E-9490-9C4D-ACE4-6F35F003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23137-B908-314F-9F48-0ADD6220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63549-F1B2-C949-BF5F-C08671A4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11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94EC5-4045-7847-AEE0-7CF50D14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64BF3-0B56-9940-B265-B210F68AC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A66AA-E44B-204B-8FF8-69ED57E8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C4B4C-CD05-CE42-AE02-81ED8888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56FDE-57DF-B141-9F64-CFF1EEBA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14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22B13E-123B-E049-9BC9-1EBFE12C0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EB0411-8FD2-2A44-A3E8-49B76471D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3A10E-C6CA-A647-9657-0E145CFA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29758-E4F4-9C44-9E30-7911D12D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D5FE7-4B30-1E44-82F1-E6F553E7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122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027A1-C6CC-CD44-B089-CD3B5DD9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DAE60-E889-9445-B034-E935F254D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EDB94-84DF-DA4E-A61E-B4FD0F44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29028-D801-4740-8835-3F736649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49834-D26B-A14E-9F0F-1570E8E7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855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1EB33-AD14-374C-8DDB-6A00E89F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2458B-4FFE-E540-B423-E0ACAE1CB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07AB4-4DE2-9642-9111-136A05A3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2D8E1-75AC-F74B-B534-F6AF60E2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0E81C-1D1D-0944-A0EE-DECA9521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98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B2CD2-700D-0E46-AF2D-20670A13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17624-6E0E-2446-9BC2-9ADC69E00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C26B00-D01F-2A48-887B-832B5BEBF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E0FF8-8061-D34E-B0B4-1491AC1C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C252C-CE50-6C4C-B15E-A960412D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E2DE5-9C9A-C94D-827C-FC8416FB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98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AF1CF-81AE-794C-95E1-19AE94E3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981E5-6617-0D44-A86D-060A2056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DA0E7-DD12-DA4C-85A1-56EF0BAAF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5A36EA-228E-234D-B8A9-BD9A8B63B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67A38E-AAAC-F248-BFD4-CC5573199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C0FD11-75FC-D64E-AA6D-E2B4F44C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D09AE7-0D30-984E-B1E3-A9EE32D5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3B1BD9-54E9-AE41-A541-5979147E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83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5C600-7CBD-6D48-B13F-E33508DA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842910-E1DF-9740-9DA3-E79CB4B8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DECB9F-9588-0D40-BF43-26223402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7D882-E3A6-C449-B72F-1869D6F4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77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C003C-7593-6A47-A890-CC83BC79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C79EF-6913-764A-B82C-5516E98D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A7FDB-4C8D-AA47-AC0F-62CDC2B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75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10CF7-6C2D-3341-8A33-31C7D0B2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697267-E9AC-3F46-820D-0F3080B4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950C9-2858-B043-9665-1A6D43E10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4103CC-4A8B-4D4D-865F-E0EE37B4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DE47A-61B8-D342-A19A-46648EC2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CCBB0-F4CD-0D4E-97D5-097D313C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35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EB65-DFF0-8040-820E-C96F4D3D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B703E9-C8F6-A340-B2C0-15569125C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1536C-FEC8-104D-BD47-F126D834D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20676-F4BE-BB46-8FA2-F5DE8792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99589-CBC9-EA4F-8117-7C90418AD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702404-5DFF-174D-AEDD-570674B9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12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02A9E0-4CA6-264F-B4C6-9610A22E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9C00A-089A-3E4E-9F87-466CD6C39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06B6-D176-5841-A82D-4DE299E63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D2585-9C34-3F45-BFCB-0CF0B8705119}" type="datetimeFigureOut">
              <a:rPr kumimoji="1" lang="ko-KR" altLang="en-US" smtClean="0"/>
              <a:t>2018. 5. 23.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E40CC-D33B-9643-BA0B-664A8A40F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BBAC2-F7A5-5F4C-B65E-9F6149200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D0788-F733-EC41-A572-4D8A439980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238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5.tiff"/><Relationship Id="rId2" Type="http://schemas.openxmlformats.org/officeDocument/2006/relationships/image" Target="../media/image1.png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tiff"/><Relationship Id="rId10" Type="http://schemas.openxmlformats.org/officeDocument/2006/relationships/image" Target="../media/image9.tiff"/><Relationship Id="rId19" Type="http://schemas.openxmlformats.org/officeDocument/2006/relationships/image" Target="../media/image17.tif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46C2AE-3182-1340-931B-07D2A003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3" y="677310"/>
            <a:ext cx="635267" cy="731519"/>
          </a:xfrm>
          <a:prstGeom prst="rect">
            <a:avLst/>
          </a:prstGeom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63888925-F154-5542-A065-B62718A4A9F4}"/>
              </a:ext>
            </a:extLst>
          </p:cNvPr>
          <p:cNvSpPr txBox="1"/>
          <p:nvPr/>
        </p:nvSpPr>
        <p:spPr>
          <a:xfrm>
            <a:off x="404186" y="1712359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Helvetica Neue"/>
                <a:cs typeface="Helvetica Neue"/>
              </a:rPr>
              <a:t>Android</a:t>
            </a:r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7AB93D75-6FD3-FB44-A297-82437D3CE6EF}"/>
              </a:ext>
            </a:extLst>
          </p:cNvPr>
          <p:cNvSpPr/>
          <p:nvPr/>
        </p:nvSpPr>
        <p:spPr>
          <a:xfrm>
            <a:off x="2467588" y="360608"/>
            <a:ext cx="8650986" cy="266088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5486C44-76A5-F94E-A38B-5FE6DA1B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4" y="1769091"/>
            <a:ext cx="635267" cy="731519"/>
          </a:xfrm>
          <a:prstGeom prst="rect">
            <a:avLst/>
          </a:prstGeom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B0DC798C-3839-4741-BE0F-1892F8D19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0" y="171977"/>
            <a:ext cx="731520" cy="707136"/>
          </a:xfrm>
          <a:prstGeom prst="rect">
            <a:avLst/>
          </a:prstGeom>
        </p:spPr>
      </p:pic>
      <p:pic>
        <p:nvPicPr>
          <p:cNvPr id="12" name="Picture 145">
            <a:extLst>
              <a:ext uri="{FF2B5EF4-FFF2-40B4-BE49-F238E27FC236}">
                <a16:creationId xmlns:a16="http://schemas.microsoft.com/office/drawing/2014/main" id="{0A79F0B3-4ECC-124F-8853-B4D415DC4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14" y="17191"/>
            <a:ext cx="544781" cy="653737"/>
          </a:xfrm>
          <a:prstGeom prst="rect">
            <a:avLst/>
          </a:prstGeom>
        </p:spPr>
      </p:pic>
      <p:sp>
        <p:nvSpPr>
          <p:cNvPr id="13" name="TextBox 153">
            <a:extLst>
              <a:ext uri="{FF2B5EF4-FFF2-40B4-BE49-F238E27FC236}">
                <a16:creationId xmlns:a16="http://schemas.microsoft.com/office/drawing/2014/main" id="{47BA0329-97C0-424C-B76E-0128A3949A70}"/>
              </a:ext>
            </a:extLst>
          </p:cNvPr>
          <p:cNvSpPr txBox="1"/>
          <p:nvPr/>
        </p:nvSpPr>
        <p:spPr>
          <a:xfrm>
            <a:off x="2534181" y="670928"/>
            <a:ext cx="970424" cy="2049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EC2</a:t>
            </a:r>
            <a:endParaRPr lang="en-US" b="1" dirty="0"/>
          </a:p>
        </p:txBody>
      </p: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3B0B5E73-4095-8A44-8D6A-CCB44744BED9}"/>
              </a:ext>
            </a:extLst>
          </p:cNvPr>
          <p:cNvCxnSpPr>
            <a:cxnSpLocks/>
          </p:cNvCxnSpPr>
          <p:nvPr/>
        </p:nvCxnSpPr>
        <p:spPr>
          <a:xfrm flipH="1">
            <a:off x="1287850" y="1818985"/>
            <a:ext cx="1568474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46">
            <a:extLst>
              <a:ext uri="{FF2B5EF4-FFF2-40B4-BE49-F238E27FC236}">
                <a16:creationId xmlns:a16="http://schemas.microsoft.com/office/drawing/2014/main" id="{6F0AEA9B-FAE5-044B-8EA6-0C6054EAA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49" y="1539363"/>
            <a:ext cx="450376" cy="534821"/>
          </a:xfrm>
          <a:prstGeom prst="rect">
            <a:avLst/>
          </a:prstGeom>
        </p:spPr>
      </p:pic>
      <p:pic>
        <p:nvPicPr>
          <p:cNvPr id="23" name="Picture 55">
            <a:extLst>
              <a:ext uri="{FF2B5EF4-FFF2-40B4-BE49-F238E27FC236}">
                <a16:creationId xmlns:a16="http://schemas.microsoft.com/office/drawing/2014/main" id="{76D21874-0382-C84D-BF01-6DEF2D0E6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0" y="77975"/>
            <a:ext cx="368310" cy="5141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DA895B89-C47B-1C4B-849D-037112A9A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3" y="5640791"/>
            <a:ext cx="521367" cy="625640"/>
          </a:xfrm>
          <a:prstGeom prst="rect">
            <a:avLst/>
          </a:prstGeom>
        </p:spPr>
      </p:pic>
      <p:sp>
        <p:nvSpPr>
          <p:cNvPr id="27" name="TextBox 347">
            <a:extLst>
              <a:ext uri="{FF2B5EF4-FFF2-40B4-BE49-F238E27FC236}">
                <a16:creationId xmlns:a16="http://schemas.microsoft.com/office/drawing/2014/main" id="{5C9C540A-1D52-CF42-AF5F-1EC845A18F41}"/>
              </a:ext>
            </a:extLst>
          </p:cNvPr>
          <p:cNvSpPr txBox="1"/>
          <p:nvPr/>
        </p:nvSpPr>
        <p:spPr>
          <a:xfrm>
            <a:off x="3964404" y="6291653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</a:t>
            </a:r>
            <a:br>
              <a:rPr lang="en-US" sz="1000" b="1" dirty="0"/>
            </a:br>
            <a:r>
              <a:rPr lang="en-US" sz="1000" b="1" dirty="0"/>
              <a:t>S3</a:t>
            </a:r>
            <a:endParaRPr lang="en-US" b="1" dirty="0"/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CA008ECC-34F4-FE4E-BB4B-0316F3B2D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50" y="4371241"/>
            <a:ext cx="544780" cy="653736"/>
          </a:xfrm>
          <a:prstGeom prst="rect">
            <a:avLst/>
          </a:prstGeom>
        </p:spPr>
      </p:pic>
      <p:sp>
        <p:nvSpPr>
          <p:cNvPr id="29" name="TextBox 232">
            <a:extLst>
              <a:ext uri="{FF2B5EF4-FFF2-40B4-BE49-F238E27FC236}">
                <a16:creationId xmlns:a16="http://schemas.microsoft.com/office/drawing/2014/main" id="{332771E4-B9FE-1549-B64C-B2749A0B4470}"/>
              </a:ext>
            </a:extLst>
          </p:cNvPr>
          <p:cNvSpPr txBox="1"/>
          <p:nvPr/>
        </p:nvSpPr>
        <p:spPr>
          <a:xfrm>
            <a:off x="3845165" y="5042824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</a:t>
            </a:r>
            <a:br>
              <a:rPr lang="en-US" sz="1000" b="1" dirty="0"/>
            </a:br>
            <a:r>
              <a:rPr lang="en-US" sz="1000" b="1" dirty="0" err="1"/>
              <a:t>CodeDeploy</a:t>
            </a:r>
            <a:endParaRPr lang="en-US" sz="10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B29877B-DAEF-5C4B-9FE5-B380A96757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278" r="67440" b="18759"/>
          <a:stretch/>
        </p:blipFill>
        <p:spPr>
          <a:xfrm>
            <a:off x="6120541" y="4835626"/>
            <a:ext cx="851663" cy="861883"/>
          </a:xfrm>
          <a:prstGeom prst="rect">
            <a:avLst/>
          </a:prstGeom>
        </p:spPr>
      </p:pic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57EE4D4C-4244-264B-A329-840EAE14A3F0}"/>
              </a:ext>
            </a:extLst>
          </p:cNvPr>
          <p:cNvCxnSpPr>
            <a:cxnSpLocks/>
          </p:cNvCxnSpPr>
          <p:nvPr/>
        </p:nvCxnSpPr>
        <p:spPr>
          <a:xfrm flipH="1">
            <a:off x="4946127" y="5425839"/>
            <a:ext cx="1060173" cy="54334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4EC749B5-2348-EA4B-BE30-E50AB505E37A}"/>
              </a:ext>
            </a:extLst>
          </p:cNvPr>
          <p:cNvCxnSpPr>
            <a:cxnSpLocks/>
          </p:cNvCxnSpPr>
          <p:nvPr/>
        </p:nvCxnSpPr>
        <p:spPr>
          <a:xfrm flipH="1" flipV="1">
            <a:off x="4924542" y="4835626"/>
            <a:ext cx="1081758" cy="430941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3">
            <a:extLst>
              <a:ext uri="{FF2B5EF4-FFF2-40B4-BE49-F238E27FC236}">
                <a16:creationId xmlns:a16="http://schemas.microsoft.com/office/drawing/2014/main" id="{2A4C4639-6D5D-7344-9014-88E162D75F56}"/>
              </a:ext>
            </a:extLst>
          </p:cNvPr>
          <p:cNvCxnSpPr>
            <a:cxnSpLocks/>
          </p:cNvCxnSpPr>
          <p:nvPr/>
        </p:nvCxnSpPr>
        <p:spPr>
          <a:xfrm flipH="1" flipV="1">
            <a:off x="3659054" y="2540995"/>
            <a:ext cx="641163" cy="1640146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6F2B3CE-5325-8B4A-B0BD-405998374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7000" r="90000">
                        <a14:foregroundMark x1="36500" y1="47167" x2="37833" y2="55000"/>
                        <a14:foregroundMark x1="37833" y1="55000" x2="36583" y2="47583"/>
                        <a14:foregroundMark x1="36583" y1="47583" x2="37083" y2="44667"/>
                        <a14:foregroundMark x1="48000" y1="51083" x2="48000" y2="56000"/>
                        <a14:foregroundMark x1="61667" y1="50333" x2="62417" y2="54250"/>
                        <a14:foregroundMark x1="69917" y1="49750" x2="70333" y2="53167"/>
                        <a14:foregroundMark x1="80667" y1="51417" x2="79917" y2="53333"/>
                        <a14:foregroundMark x1="8167" y1="46167" x2="7000" y2="47333"/>
                      </a14:backgroundRemoval>
                    </a14:imgEffect>
                  </a14:imgLayer>
                </a14:imgProps>
              </a:ext>
            </a:extLst>
          </a:blip>
          <a:srcRect l="3787" t="27013" r="7086" b="27623"/>
          <a:stretch/>
        </p:blipFill>
        <p:spPr>
          <a:xfrm>
            <a:off x="7029922" y="1464680"/>
            <a:ext cx="1191081" cy="606239"/>
          </a:xfrm>
          <a:prstGeom prst="rect">
            <a:avLst/>
          </a:prstGeom>
        </p:spPr>
      </p:pic>
      <p:cxnSp>
        <p:nvCxnSpPr>
          <p:cNvPr id="43" name="Straight Connector 13">
            <a:extLst>
              <a:ext uri="{FF2B5EF4-FFF2-40B4-BE49-F238E27FC236}">
                <a16:creationId xmlns:a16="http://schemas.microsoft.com/office/drawing/2014/main" id="{DAFBF81B-47AA-8E4F-A8CE-E39E8FCC832B}"/>
              </a:ext>
            </a:extLst>
          </p:cNvPr>
          <p:cNvCxnSpPr>
            <a:cxnSpLocks/>
          </p:cNvCxnSpPr>
          <p:nvPr/>
        </p:nvCxnSpPr>
        <p:spPr>
          <a:xfrm flipH="1">
            <a:off x="3958594" y="1767799"/>
            <a:ext cx="2938679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3">
            <a:extLst>
              <a:ext uri="{FF2B5EF4-FFF2-40B4-BE49-F238E27FC236}">
                <a16:creationId xmlns:a16="http://schemas.microsoft.com/office/drawing/2014/main" id="{1AB3F1F4-2883-E74D-9953-F4E1ED6E8499}"/>
              </a:ext>
            </a:extLst>
          </p:cNvPr>
          <p:cNvCxnSpPr>
            <a:cxnSpLocks/>
          </p:cNvCxnSpPr>
          <p:nvPr/>
        </p:nvCxnSpPr>
        <p:spPr>
          <a:xfrm flipH="1">
            <a:off x="8353653" y="1755588"/>
            <a:ext cx="531445" cy="1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9">
            <a:extLst>
              <a:ext uri="{FF2B5EF4-FFF2-40B4-BE49-F238E27FC236}">
                <a16:creationId xmlns:a16="http://schemas.microsoft.com/office/drawing/2014/main" id="{CA99F6B9-3DE4-D04D-99E4-FCDAFBBF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8" y="1389828"/>
            <a:ext cx="635267" cy="731519"/>
          </a:xfrm>
          <a:prstGeom prst="rect">
            <a:avLst/>
          </a:prstGeom>
        </p:spPr>
      </p:pic>
      <p:sp>
        <p:nvSpPr>
          <p:cNvPr id="48" name="TextBox 153">
            <a:extLst>
              <a:ext uri="{FF2B5EF4-FFF2-40B4-BE49-F238E27FC236}">
                <a16:creationId xmlns:a16="http://schemas.microsoft.com/office/drawing/2014/main" id="{A4B41FC8-4B9C-BA4F-9B74-42BF0506A4EA}"/>
              </a:ext>
            </a:extLst>
          </p:cNvPr>
          <p:cNvSpPr txBox="1"/>
          <p:nvPr/>
        </p:nvSpPr>
        <p:spPr>
          <a:xfrm>
            <a:off x="8898087" y="2192688"/>
            <a:ext cx="1139888" cy="1901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Event Worker</a:t>
            </a:r>
            <a:endParaRPr lang="en-US" b="1" dirty="0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6D26027B-917B-014C-90E4-2712F46219E0}"/>
              </a:ext>
            </a:extLst>
          </p:cNvPr>
          <p:cNvCxnSpPr>
            <a:cxnSpLocks/>
          </p:cNvCxnSpPr>
          <p:nvPr/>
        </p:nvCxnSpPr>
        <p:spPr>
          <a:xfrm flipH="1">
            <a:off x="8240177" y="2012640"/>
            <a:ext cx="775034" cy="48527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E83C4D3-08DA-7141-8A66-0939126820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2977" y="4806324"/>
            <a:ext cx="920486" cy="920486"/>
          </a:xfrm>
          <a:prstGeom prst="rect">
            <a:avLst/>
          </a:prstGeom>
        </p:spPr>
      </p:pic>
      <p:cxnSp>
        <p:nvCxnSpPr>
          <p:cNvPr id="52" name="Straight Connector 13">
            <a:extLst>
              <a:ext uri="{FF2B5EF4-FFF2-40B4-BE49-F238E27FC236}">
                <a16:creationId xmlns:a16="http://schemas.microsoft.com/office/drawing/2014/main" id="{ED719A43-9AAE-1143-A242-8081564EC9D8}"/>
              </a:ext>
            </a:extLst>
          </p:cNvPr>
          <p:cNvCxnSpPr>
            <a:cxnSpLocks/>
          </p:cNvCxnSpPr>
          <p:nvPr/>
        </p:nvCxnSpPr>
        <p:spPr>
          <a:xfrm flipH="1">
            <a:off x="7283318" y="5266567"/>
            <a:ext cx="613675" cy="1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21">
            <a:extLst>
              <a:ext uri="{FF2B5EF4-FFF2-40B4-BE49-F238E27FC236}">
                <a16:creationId xmlns:a16="http://schemas.microsoft.com/office/drawing/2014/main" id="{D5AE2EFB-CFCE-0B42-88D4-A54A3213FBE2}"/>
              </a:ext>
            </a:extLst>
          </p:cNvPr>
          <p:cNvSpPr txBox="1"/>
          <p:nvPr/>
        </p:nvSpPr>
        <p:spPr>
          <a:xfrm>
            <a:off x="7178676" y="5339937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Helvetica Neue"/>
                <a:cs typeface="Helvetica Neue"/>
              </a:rPr>
              <a:t>Hook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28F0A3-8163-824D-B1B7-F47A33271B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6324" y="1415740"/>
            <a:ext cx="802729" cy="8027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7CF3D2-BD20-DE4D-8CF3-765094B2D6F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3203" t="32527" r="23814" b="33683"/>
          <a:stretch/>
        </p:blipFill>
        <p:spPr>
          <a:xfrm>
            <a:off x="6008974" y="2300079"/>
            <a:ext cx="2041896" cy="481831"/>
          </a:xfrm>
          <a:prstGeom prst="rect">
            <a:avLst/>
          </a:prstGeom>
        </p:spPr>
      </p:pic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E94332A3-5C32-D447-948F-0D78875D66C2}"/>
              </a:ext>
            </a:extLst>
          </p:cNvPr>
          <p:cNvCxnSpPr>
            <a:cxnSpLocks/>
          </p:cNvCxnSpPr>
          <p:nvPr/>
        </p:nvCxnSpPr>
        <p:spPr>
          <a:xfrm flipH="1" flipV="1">
            <a:off x="3986341" y="1959250"/>
            <a:ext cx="1953538" cy="53866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21">
            <a:extLst>
              <a:ext uri="{FF2B5EF4-FFF2-40B4-BE49-F238E27FC236}">
                <a16:creationId xmlns:a16="http://schemas.microsoft.com/office/drawing/2014/main" id="{BE268EB5-5E07-9742-9CD9-4838FD84FF51}"/>
              </a:ext>
            </a:extLst>
          </p:cNvPr>
          <p:cNvSpPr txBox="1"/>
          <p:nvPr/>
        </p:nvSpPr>
        <p:spPr>
          <a:xfrm>
            <a:off x="3738043" y="2718005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Helvetica Neue"/>
                <a:cs typeface="Helvetica Neue"/>
              </a:rPr>
              <a:t>Deploy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454156-0F3B-5541-8F06-55AA0ECC056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857" t="6104" r="26597" b="2036"/>
          <a:stretch/>
        </p:blipFill>
        <p:spPr>
          <a:xfrm>
            <a:off x="4384954" y="462231"/>
            <a:ext cx="370220" cy="705776"/>
          </a:xfrm>
          <a:prstGeom prst="rect">
            <a:avLst/>
          </a:prstGeom>
        </p:spPr>
      </p:pic>
      <p:cxnSp>
        <p:nvCxnSpPr>
          <p:cNvPr id="41" name="Straight Connector 13">
            <a:extLst>
              <a:ext uri="{FF2B5EF4-FFF2-40B4-BE49-F238E27FC236}">
                <a16:creationId xmlns:a16="http://schemas.microsoft.com/office/drawing/2014/main" id="{CFA1C6D0-CC79-D949-A5CB-9B48180B8F49}"/>
              </a:ext>
            </a:extLst>
          </p:cNvPr>
          <p:cNvCxnSpPr>
            <a:cxnSpLocks/>
          </p:cNvCxnSpPr>
          <p:nvPr/>
        </p:nvCxnSpPr>
        <p:spPr>
          <a:xfrm flipH="1">
            <a:off x="3582526" y="994605"/>
            <a:ext cx="783254" cy="517709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66BEB1C-51D0-F74F-9FB9-C0264E9E83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0403" y="815580"/>
            <a:ext cx="649100" cy="649100"/>
          </a:xfrm>
          <a:prstGeom prst="rect">
            <a:avLst/>
          </a:prstGeom>
        </p:spPr>
      </p:pic>
      <p:cxnSp>
        <p:nvCxnSpPr>
          <p:cNvPr id="50" name="Straight Connector 13">
            <a:extLst>
              <a:ext uri="{FF2B5EF4-FFF2-40B4-BE49-F238E27FC236}">
                <a16:creationId xmlns:a16="http://schemas.microsoft.com/office/drawing/2014/main" id="{04AC936B-4D2E-0E41-B5B4-F59EBEFD93D1}"/>
              </a:ext>
            </a:extLst>
          </p:cNvPr>
          <p:cNvCxnSpPr>
            <a:cxnSpLocks/>
          </p:cNvCxnSpPr>
          <p:nvPr/>
        </p:nvCxnSpPr>
        <p:spPr>
          <a:xfrm flipH="1">
            <a:off x="3643210" y="1375999"/>
            <a:ext cx="1571751" cy="225007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43">
            <a:extLst>
              <a:ext uri="{FF2B5EF4-FFF2-40B4-BE49-F238E27FC236}">
                <a16:creationId xmlns:a16="http://schemas.microsoft.com/office/drawing/2014/main" id="{3322CC69-A76D-8841-B741-697C01B17BA3}"/>
              </a:ext>
            </a:extLst>
          </p:cNvPr>
          <p:cNvSpPr txBox="1"/>
          <p:nvPr/>
        </p:nvSpPr>
        <p:spPr>
          <a:xfrm>
            <a:off x="809476" y="937191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users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68BB68-C426-FE49-B43D-B1CE72457B71}"/>
              </a:ext>
            </a:extLst>
          </p:cNvPr>
          <p:cNvSpPr txBox="1"/>
          <p:nvPr/>
        </p:nvSpPr>
        <p:spPr>
          <a:xfrm>
            <a:off x="3421623" y="696053"/>
            <a:ext cx="89904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EBS</a:t>
            </a:r>
            <a:endParaRPr lang="en-US" sz="1400" b="1" dirty="0"/>
          </a:p>
        </p:txBody>
      </p:sp>
      <p:sp>
        <p:nvSpPr>
          <p:cNvPr id="56" name="TextBox 153">
            <a:extLst>
              <a:ext uri="{FF2B5EF4-FFF2-40B4-BE49-F238E27FC236}">
                <a16:creationId xmlns:a16="http://schemas.microsoft.com/office/drawing/2014/main" id="{F241841A-0347-3F4C-9D7F-5E759583200E}"/>
              </a:ext>
            </a:extLst>
          </p:cNvPr>
          <p:cNvSpPr txBox="1"/>
          <p:nvPr/>
        </p:nvSpPr>
        <p:spPr>
          <a:xfrm>
            <a:off x="2468874" y="2258210"/>
            <a:ext cx="1139888" cy="1901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WAS</a:t>
            </a:r>
            <a:endParaRPr lang="en-US" b="1" dirty="0"/>
          </a:p>
        </p:txBody>
      </p:sp>
      <p:sp>
        <p:nvSpPr>
          <p:cNvPr id="57" name="TextBox 21">
            <a:extLst>
              <a:ext uri="{FF2B5EF4-FFF2-40B4-BE49-F238E27FC236}">
                <a16:creationId xmlns:a16="http://schemas.microsoft.com/office/drawing/2014/main" id="{A36FE140-412E-694D-A91E-2EA8627EFD78}"/>
              </a:ext>
            </a:extLst>
          </p:cNvPr>
          <p:cNvSpPr txBox="1"/>
          <p:nvPr/>
        </p:nvSpPr>
        <p:spPr>
          <a:xfrm>
            <a:off x="5234135" y="1494035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 err="1">
                <a:latin typeface="Helvetica Neue"/>
                <a:cs typeface="Helvetica Neue"/>
              </a:rPr>
              <a:t>Redis</a:t>
            </a:r>
            <a:endParaRPr lang="en-US" sz="1100" dirty="0">
              <a:latin typeface="Helvetica Neue"/>
              <a:cs typeface="Helvetica Neue"/>
            </a:endParaRPr>
          </a:p>
        </p:txBody>
      </p:sp>
      <p:sp>
        <p:nvSpPr>
          <p:cNvPr id="58" name="TextBox 21">
            <a:extLst>
              <a:ext uri="{FF2B5EF4-FFF2-40B4-BE49-F238E27FC236}">
                <a16:creationId xmlns:a16="http://schemas.microsoft.com/office/drawing/2014/main" id="{FF71A50E-987B-AB4E-AEE7-555661DBC33C}"/>
              </a:ext>
            </a:extLst>
          </p:cNvPr>
          <p:cNvSpPr txBox="1"/>
          <p:nvPr/>
        </p:nvSpPr>
        <p:spPr>
          <a:xfrm>
            <a:off x="4123332" y="1168007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Helvetica Neue"/>
                <a:cs typeface="Helvetica Neue"/>
              </a:rPr>
              <a:t>MongoDB</a:t>
            </a:r>
          </a:p>
        </p:txBody>
      </p:sp>
      <p:pic>
        <p:nvPicPr>
          <p:cNvPr id="59" name="Picture 7">
            <a:extLst>
              <a:ext uri="{FF2B5EF4-FFF2-40B4-BE49-F238E27FC236}">
                <a16:creationId xmlns:a16="http://schemas.microsoft.com/office/drawing/2014/main" id="{BCE5B1F1-DEC0-2740-AEEE-48B10554FF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28" y="3647314"/>
            <a:ext cx="731520" cy="707136"/>
          </a:xfrm>
          <a:prstGeom prst="rect">
            <a:avLst/>
          </a:prstGeom>
        </p:spPr>
      </p:pic>
      <p:sp>
        <p:nvSpPr>
          <p:cNvPr id="60" name="TextBox 67">
            <a:extLst>
              <a:ext uri="{FF2B5EF4-FFF2-40B4-BE49-F238E27FC236}">
                <a16:creationId xmlns:a16="http://schemas.microsoft.com/office/drawing/2014/main" id="{61157D65-73B6-5A44-9979-7616A9F95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6531" y="4543214"/>
            <a:ext cx="7381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workers</a:t>
            </a:r>
          </a:p>
        </p:txBody>
      </p:sp>
      <p:cxnSp>
        <p:nvCxnSpPr>
          <p:cNvPr id="61" name="Straight Connector 13">
            <a:extLst>
              <a:ext uri="{FF2B5EF4-FFF2-40B4-BE49-F238E27FC236}">
                <a16:creationId xmlns:a16="http://schemas.microsoft.com/office/drawing/2014/main" id="{EC348D8C-25F9-374A-BD76-6CB9F7DADD27}"/>
              </a:ext>
            </a:extLst>
          </p:cNvPr>
          <p:cNvCxnSpPr>
            <a:cxnSpLocks/>
          </p:cNvCxnSpPr>
          <p:nvPr/>
        </p:nvCxnSpPr>
        <p:spPr>
          <a:xfrm flipH="1">
            <a:off x="9196599" y="4413232"/>
            <a:ext cx="684159" cy="659766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21">
            <a:extLst>
              <a:ext uri="{FF2B5EF4-FFF2-40B4-BE49-F238E27FC236}">
                <a16:creationId xmlns:a16="http://schemas.microsoft.com/office/drawing/2014/main" id="{98C95B9F-EB03-744D-B9FE-FF66C8A662B8}"/>
              </a:ext>
            </a:extLst>
          </p:cNvPr>
          <p:cNvSpPr txBox="1"/>
          <p:nvPr/>
        </p:nvSpPr>
        <p:spPr>
          <a:xfrm>
            <a:off x="9300710" y="4879067"/>
            <a:ext cx="822960" cy="37768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Helvetica Neue"/>
                <a:cs typeface="Helvetica Neue"/>
              </a:rPr>
              <a:t>Push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EF64A6A-7C3A-6C48-AE34-122B4E9C57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1001" y="3683934"/>
            <a:ext cx="691413" cy="729298"/>
          </a:xfrm>
          <a:prstGeom prst="rect">
            <a:avLst/>
          </a:prstGeom>
        </p:spPr>
      </p:pic>
      <p:cxnSp>
        <p:nvCxnSpPr>
          <p:cNvPr id="63" name="Straight Connector 13">
            <a:extLst>
              <a:ext uri="{FF2B5EF4-FFF2-40B4-BE49-F238E27FC236}">
                <a16:creationId xmlns:a16="http://schemas.microsoft.com/office/drawing/2014/main" id="{AA12AEF6-DEE2-A741-8201-9C24D6E96E45}"/>
              </a:ext>
            </a:extLst>
          </p:cNvPr>
          <p:cNvCxnSpPr>
            <a:cxnSpLocks/>
          </p:cNvCxnSpPr>
          <p:nvPr/>
        </p:nvCxnSpPr>
        <p:spPr>
          <a:xfrm flipV="1">
            <a:off x="7336708" y="2880080"/>
            <a:ext cx="0" cy="673695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21">
            <a:extLst>
              <a:ext uri="{FF2B5EF4-FFF2-40B4-BE49-F238E27FC236}">
                <a16:creationId xmlns:a16="http://schemas.microsoft.com/office/drawing/2014/main" id="{9A193A0C-9468-CA48-81BB-40F8A5CF0000}"/>
              </a:ext>
            </a:extLst>
          </p:cNvPr>
          <p:cNvSpPr txBox="1"/>
          <p:nvPr/>
        </p:nvSpPr>
        <p:spPr>
          <a:xfrm>
            <a:off x="6925227" y="4496780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 dirty="0" err="1">
                <a:latin typeface="Helvetica Neue"/>
                <a:cs typeface="Helvetica Neue"/>
              </a:rPr>
              <a:t>Grafana</a:t>
            </a:r>
            <a:endParaRPr lang="en-US" sz="1100" dirty="0">
              <a:latin typeface="Helvetica Neue"/>
              <a:cs typeface="Helvetica Neue"/>
            </a:endParaRPr>
          </a:p>
        </p:txBody>
      </p:sp>
      <p:cxnSp>
        <p:nvCxnSpPr>
          <p:cNvPr id="66" name="Straight Connector 13">
            <a:extLst>
              <a:ext uri="{FF2B5EF4-FFF2-40B4-BE49-F238E27FC236}">
                <a16:creationId xmlns:a16="http://schemas.microsoft.com/office/drawing/2014/main" id="{D51899D5-AB5A-EB47-96FC-59B49FF5E953}"/>
              </a:ext>
            </a:extLst>
          </p:cNvPr>
          <p:cNvCxnSpPr>
            <a:cxnSpLocks/>
          </p:cNvCxnSpPr>
          <p:nvPr/>
        </p:nvCxnSpPr>
        <p:spPr>
          <a:xfrm flipH="1">
            <a:off x="7896993" y="4074030"/>
            <a:ext cx="1888672" cy="1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153">
            <a:extLst>
              <a:ext uri="{FF2B5EF4-FFF2-40B4-BE49-F238E27FC236}">
                <a16:creationId xmlns:a16="http://schemas.microsoft.com/office/drawing/2014/main" id="{4497EB44-7201-614B-AB31-66F0AD4D44A8}"/>
              </a:ext>
            </a:extLst>
          </p:cNvPr>
          <p:cNvSpPr txBox="1"/>
          <p:nvPr/>
        </p:nvSpPr>
        <p:spPr>
          <a:xfrm>
            <a:off x="1292862" y="2171473"/>
            <a:ext cx="970424" cy="2049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Route 53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555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21</Words>
  <Application>Microsoft Macintosh PowerPoint</Application>
  <PresentationFormat>와이드스크린</PresentationFormat>
  <Paragraphs>16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Helvetica Neue</vt:lpstr>
      <vt:lpstr>Verdana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msoft34863</dc:creator>
  <cp:lastModifiedBy>msoft34863</cp:lastModifiedBy>
  <cp:revision>91</cp:revision>
  <dcterms:created xsi:type="dcterms:W3CDTF">2018-05-23T06:39:56Z</dcterms:created>
  <dcterms:modified xsi:type="dcterms:W3CDTF">2018-05-23T07:05:40Z</dcterms:modified>
</cp:coreProperties>
</file>